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9" r:id="rId4"/>
    <p:sldId id="260" r:id="rId5"/>
  </p:sldIdLst>
  <p:sldSz cx="9144000" cy="5143500" type="screen16x9"/>
  <p:notesSz cx="6858000" cy="9144000"/>
  <p:defaultTextStyle>
    <a:defPPr>
      <a:defRPr lang="pt-BR"/>
    </a:defPPr>
    <a:lvl1pPr marL="0" algn="l" defTabSz="816051" rtl="0" eaLnBrk="1" latinLnBrk="0" hangingPunct="1">
      <a:defRPr sz="1643" kern="1200">
        <a:solidFill>
          <a:schemeClr val="tx1"/>
        </a:solidFill>
        <a:latin typeface="+mn-lt"/>
        <a:ea typeface="+mn-ea"/>
        <a:cs typeface="+mn-cs"/>
      </a:defRPr>
    </a:lvl1pPr>
    <a:lvl2pPr marL="408026" algn="l" defTabSz="816051" rtl="0" eaLnBrk="1" latinLnBrk="0" hangingPunct="1">
      <a:defRPr sz="1643" kern="1200">
        <a:solidFill>
          <a:schemeClr val="tx1"/>
        </a:solidFill>
        <a:latin typeface="+mn-lt"/>
        <a:ea typeface="+mn-ea"/>
        <a:cs typeface="+mn-cs"/>
      </a:defRPr>
    </a:lvl2pPr>
    <a:lvl3pPr marL="816051" algn="l" defTabSz="816051" rtl="0" eaLnBrk="1" latinLnBrk="0" hangingPunct="1">
      <a:defRPr sz="1643" kern="1200">
        <a:solidFill>
          <a:schemeClr val="tx1"/>
        </a:solidFill>
        <a:latin typeface="+mn-lt"/>
        <a:ea typeface="+mn-ea"/>
        <a:cs typeface="+mn-cs"/>
      </a:defRPr>
    </a:lvl3pPr>
    <a:lvl4pPr marL="1224075" algn="l" defTabSz="816051" rtl="0" eaLnBrk="1" latinLnBrk="0" hangingPunct="1">
      <a:defRPr sz="1643" kern="1200">
        <a:solidFill>
          <a:schemeClr val="tx1"/>
        </a:solidFill>
        <a:latin typeface="+mn-lt"/>
        <a:ea typeface="+mn-ea"/>
        <a:cs typeface="+mn-cs"/>
      </a:defRPr>
    </a:lvl4pPr>
    <a:lvl5pPr marL="1632101" algn="l" defTabSz="816051" rtl="0" eaLnBrk="1" latinLnBrk="0" hangingPunct="1">
      <a:defRPr sz="1643" kern="1200">
        <a:solidFill>
          <a:schemeClr val="tx1"/>
        </a:solidFill>
        <a:latin typeface="+mn-lt"/>
        <a:ea typeface="+mn-ea"/>
        <a:cs typeface="+mn-cs"/>
      </a:defRPr>
    </a:lvl5pPr>
    <a:lvl6pPr marL="2040126" algn="l" defTabSz="816051" rtl="0" eaLnBrk="1" latinLnBrk="0" hangingPunct="1">
      <a:defRPr sz="1643" kern="1200">
        <a:solidFill>
          <a:schemeClr val="tx1"/>
        </a:solidFill>
        <a:latin typeface="+mn-lt"/>
        <a:ea typeface="+mn-ea"/>
        <a:cs typeface="+mn-cs"/>
      </a:defRPr>
    </a:lvl6pPr>
    <a:lvl7pPr marL="2448151" algn="l" defTabSz="816051" rtl="0" eaLnBrk="1" latinLnBrk="0" hangingPunct="1">
      <a:defRPr sz="1643" kern="1200">
        <a:solidFill>
          <a:schemeClr val="tx1"/>
        </a:solidFill>
        <a:latin typeface="+mn-lt"/>
        <a:ea typeface="+mn-ea"/>
        <a:cs typeface="+mn-cs"/>
      </a:defRPr>
    </a:lvl7pPr>
    <a:lvl8pPr marL="2856177" algn="l" defTabSz="816051" rtl="0" eaLnBrk="1" latinLnBrk="0" hangingPunct="1">
      <a:defRPr sz="1643" kern="1200">
        <a:solidFill>
          <a:schemeClr val="tx1"/>
        </a:solidFill>
        <a:latin typeface="+mn-lt"/>
        <a:ea typeface="+mn-ea"/>
        <a:cs typeface="+mn-cs"/>
      </a:defRPr>
    </a:lvl8pPr>
    <a:lvl9pPr marL="3264203" algn="l" defTabSz="816051" rtl="0" eaLnBrk="1" latinLnBrk="0" hangingPunct="1">
      <a:defRPr sz="16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CC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5"/>
    <p:restoredTop sz="94707"/>
  </p:normalViewPr>
  <p:slideViewPr>
    <p:cSldViewPr>
      <p:cViewPr>
        <p:scale>
          <a:sx n="150" d="100"/>
          <a:sy n="150" d="100"/>
        </p:scale>
        <p:origin x="4408" y="2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1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4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09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4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18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73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28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83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37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537E-5D0F-463F-A349-783FB193AB31}" type="datetimeFigureOut">
              <a:rPr lang="pt-BR" smtClean="0"/>
              <a:t>05/11/18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E73BD-5986-422A-9CC3-27A0FEA93060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0693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537E-5D0F-463F-A349-783FB193AB31}" type="datetimeFigureOut">
              <a:rPr lang="pt-BR" smtClean="0"/>
              <a:t>05/11/18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E73BD-5986-422A-9CC3-27A0FEA93060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5053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3350" y="227409"/>
            <a:ext cx="2405063" cy="4838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537E-5D0F-463F-A349-783FB193AB31}" type="datetimeFigureOut">
              <a:rPr lang="pt-BR" smtClean="0"/>
              <a:t>05/11/18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E73BD-5986-422A-9CC3-27A0FEA93060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3914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537E-5D0F-463F-A349-783FB193AB31}" type="datetimeFigureOut">
              <a:rPr lang="pt-BR" smtClean="0"/>
              <a:t>05/11/18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E73BD-5986-422A-9CC3-27A0FEA93060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2317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129" b="1" cap="all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64">
                <a:solidFill>
                  <a:schemeClr val="tx1">
                    <a:tint val="75000"/>
                  </a:schemeClr>
                </a:solidFill>
              </a:defRPr>
            </a:lvl1pPr>
            <a:lvl2pPr marL="354730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2pPr>
            <a:lvl3pPr marL="709460" indent="0">
              <a:buNone/>
              <a:defRPr sz="1224">
                <a:solidFill>
                  <a:schemeClr val="tx1">
                    <a:tint val="75000"/>
                  </a:schemeClr>
                </a:solidFill>
              </a:defRPr>
            </a:lvl3pPr>
            <a:lvl4pPr marL="1064190" indent="0">
              <a:buNone/>
              <a:defRPr sz="1088">
                <a:solidFill>
                  <a:schemeClr val="tx1">
                    <a:tint val="75000"/>
                  </a:schemeClr>
                </a:solidFill>
              </a:defRPr>
            </a:lvl4pPr>
            <a:lvl5pPr marL="1418919" indent="0">
              <a:buNone/>
              <a:defRPr sz="1088">
                <a:solidFill>
                  <a:schemeClr val="tx1">
                    <a:tint val="75000"/>
                  </a:schemeClr>
                </a:solidFill>
              </a:defRPr>
            </a:lvl5pPr>
            <a:lvl6pPr marL="1773649" indent="0">
              <a:buNone/>
              <a:defRPr sz="1088">
                <a:solidFill>
                  <a:schemeClr val="tx1">
                    <a:tint val="75000"/>
                  </a:schemeClr>
                </a:solidFill>
              </a:defRPr>
            </a:lvl6pPr>
            <a:lvl7pPr marL="2128379" indent="0">
              <a:buNone/>
              <a:defRPr sz="1088">
                <a:solidFill>
                  <a:schemeClr val="tx1">
                    <a:tint val="75000"/>
                  </a:schemeClr>
                </a:solidFill>
              </a:defRPr>
            </a:lvl7pPr>
            <a:lvl8pPr marL="2483109" indent="0">
              <a:buNone/>
              <a:defRPr sz="1088">
                <a:solidFill>
                  <a:schemeClr val="tx1">
                    <a:tint val="75000"/>
                  </a:schemeClr>
                </a:solidFill>
              </a:defRPr>
            </a:lvl8pPr>
            <a:lvl9pPr marL="2837839" indent="0">
              <a:buNone/>
              <a:defRPr sz="10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537E-5D0F-463F-A349-783FB193AB31}" type="datetimeFigureOut">
              <a:rPr lang="pt-BR" smtClean="0"/>
              <a:t>05/11/18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E73BD-5986-422A-9CC3-27A0FEA93060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7565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988" y="1322787"/>
            <a:ext cx="4735512" cy="3743325"/>
          </a:xfrm>
        </p:spPr>
        <p:txBody>
          <a:bodyPr/>
          <a:lstStyle>
            <a:lvl1pPr>
              <a:defRPr sz="2177"/>
            </a:lvl1pPr>
            <a:lvl2pPr>
              <a:defRPr sz="1837"/>
            </a:lvl2pPr>
            <a:lvl3pPr>
              <a:defRPr sz="1564"/>
            </a:lvl3pPr>
            <a:lvl4pPr>
              <a:defRPr sz="1428"/>
            </a:lvl4pPr>
            <a:lvl5pPr>
              <a:defRPr sz="1428"/>
            </a:lvl5pPr>
            <a:lvl6pPr>
              <a:defRPr sz="1428"/>
            </a:lvl6pPr>
            <a:lvl7pPr>
              <a:defRPr sz="1428"/>
            </a:lvl7pPr>
            <a:lvl8pPr>
              <a:defRPr sz="1428"/>
            </a:lvl8pPr>
            <a:lvl9pPr>
              <a:defRPr sz="142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2903" y="1322787"/>
            <a:ext cx="4735513" cy="3743325"/>
          </a:xfrm>
        </p:spPr>
        <p:txBody>
          <a:bodyPr/>
          <a:lstStyle>
            <a:lvl1pPr>
              <a:defRPr sz="2177"/>
            </a:lvl1pPr>
            <a:lvl2pPr>
              <a:defRPr sz="1837"/>
            </a:lvl2pPr>
            <a:lvl3pPr>
              <a:defRPr sz="1564"/>
            </a:lvl3pPr>
            <a:lvl4pPr>
              <a:defRPr sz="1428"/>
            </a:lvl4pPr>
            <a:lvl5pPr>
              <a:defRPr sz="1428"/>
            </a:lvl5pPr>
            <a:lvl6pPr>
              <a:defRPr sz="1428"/>
            </a:lvl6pPr>
            <a:lvl7pPr>
              <a:defRPr sz="1428"/>
            </a:lvl7pPr>
            <a:lvl8pPr>
              <a:defRPr sz="1428"/>
            </a:lvl8pPr>
            <a:lvl9pPr>
              <a:defRPr sz="142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537E-5D0F-463F-A349-783FB193AB31}" type="datetimeFigureOut">
              <a:rPr lang="pt-BR" smtClean="0"/>
              <a:t>05/11/18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E73BD-5986-422A-9CC3-27A0FEA93060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7083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7"/>
            <a:ext cx="4040188" cy="479821"/>
          </a:xfrm>
        </p:spPr>
        <p:txBody>
          <a:bodyPr anchor="b"/>
          <a:lstStyle>
            <a:lvl1pPr marL="0" indent="0">
              <a:buNone/>
              <a:defRPr sz="1837" b="1"/>
            </a:lvl1pPr>
            <a:lvl2pPr marL="354730" indent="0">
              <a:buNone/>
              <a:defRPr sz="1564" b="1"/>
            </a:lvl2pPr>
            <a:lvl3pPr marL="709460" indent="0">
              <a:buNone/>
              <a:defRPr sz="1428" b="1"/>
            </a:lvl3pPr>
            <a:lvl4pPr marL="1064190" indent="0">
              <a:buNone/>
              <a:defRPr sz="1224" b="1"/>
            </a:lvl4pPr>
            <a:lvl5pPr marL="1418919" indent="0">
              <a:buNone/>
              <a:defRPr sz="1224" b="1"/>
            </a:lvl5pPr>
            <a:lvl6pPr marL="1773649" indent="0">
              <a:buNone/>
              <a:defRPr sz="1224" b="1"/>
            </a:lvl6pPr>
            <a:lvl7pPr marL="2128379" indent="0">
              <a:buNone/>
              <a:defRPr sz="1224" b="1"/>
            </a:lvl7pPr>
            <a:lvl8pPr marL="2483109" indent="0">
              <a:buNone/>
              <a:defRPr sz="1224" b="1"/>
            </a:lvl8pPr>
            <a:lvl9pPr marL="2837839" indent="0">
              <a:buNone/>
              <a:defRPr sz="122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37"/>
            </a:lvl1pPr>
            <a:lvl2pPr>
              <a:defRPr sz="1564"/>
            </a:lvl2pPr>
            <a:lvl3pPr>
              <a:defRPr sz="1428"/>
            </a:lvl3pPr>
            <a:lvl4pPr>
              <a:defRPr sz="1224"/>
            </a:lvl4pPr>
            <a:lvl5pPr>
              <a:defRPr sz="1224"/>
            </a:lvl5pPr>
            <a:lvl6pPr>
              <a:defRPr sz="1224"/>
            </a:lvl6pPr>
            <a:lvl7pPr>
              <a:defRPr sz="1224"/>
            </a:lvl7pPr>
            <a:lvl8pPr>
              <a:defRPr sz="1224"/>
            </a:lvl8pPr>
            <a:lvl9pPr>
              <a:defRPr sz="12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7"/>
            <a:ext cx="4041775" cy="479821"/>
          </a:xfrm>
        </p:spPr>
        <p:txBody>
          <a:bodyPr anchor="b"/>
          <a:lstStyle>
            <a:lvl1pPr marL="0" indent="0">
              <a:buNone/>
              <a:defRPr sz="1837" b="1"/>
            </a:lvl1pPr>
            <a:lvl2pPr marL="354730" indent="0">
              <a:buNone/>
              <a:defRPr sz="1564" b="1"/>
            </a:lvl2pPr>
            <a:lvl3pPr marL="709460" indent="0">
              <a:buNone/>
              <a:defRPr sz="1428" b="1"/>
            </a:lvl3pPr>
            <a:lvl4pPr marL="1064190" indent="0">
              <a:buNone/>
              <a:defRPr sz="1224" b="1"/>
            </a:lvl4pPr>
            <a:lvl5pPr marL="1418919" indent="0">
              <a:buNone/>
              <a:defRPr sz="1224" b="1"/>
            </a:lvl5pPr>
            <a:lvl6pPr marL="1773649" indent="0">
              <a:buNone/>
              <a:defRPr sz="1224" b="1"/>
            </a:lvl6pPr>
            <a:lvl7pPr marL="2128379" indent="0">
              <a:buNone/>
              <a:defRPr sz="1224" b="1"/>
            </a:lvl7pPr>
            <a:lvl8pPr marL="2483109" indent="0">
              <a:buNone/>
              <a:defRPr sz="1224" b="1"/>
            </a:lvl8pPr>
            <a:lvl9pPr marL="2837839" indent="0">
              <a:buNone/>
              <a:defRPr sz="122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1837"/>
            </a:lvl1pPr>
            <a:lvl2pPr>
              <a:defRPr sz="1564"/>
            </a:lvl2pPr>
            <a:lvl3pPr>
              <a:defRPr sz="1428"/>
            </a:lvl3pPr>
            <a:lvl4pPr>
              <a:defRPr sz="1224"/>
            </a:lvl4pPr>
            <a:lvl5pPr>
              <a:defRPr sz="1224"/>
            </a:lvl5pPr>
            <a:lvl6pPr>
              <a:defRPr sz="1224"/>
            </a:lvl6pPr>
            <a:lvl7pPr>
              <a:defRPr sz="1224"/>
            </a:lvl7pPr>
            <a:lvl8pPr>
              <a:defRPr sz="1224"/>
            </a:lvl8pPr>
            <a:lvl9pPr>
              <a:defRPr sz="12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537E-5D0F-463F-A349-783FB193AB31}" type="datetimeFigureOut">
              <a:rPr lang="pt-BR" smtClean="0"/>
              <a:t>05/11/18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E73BD-5986-422A-9CC3-27A0FEA93060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6714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537E-5D0F-463F-A349-783FB193AB31}" type="datetimeFigureOut">
              <a:rPr lang="pt-BR" smtClean="0"/>
              <a:t>05/11/18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E73BD-5986-422A-9CC3-27A0FEA93060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430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537E-5D0F-463F-A349-783FB193AB31}" type="datetimeFigureOut">
              <a:rPr lang="pt-BR" smtClean="0"/>
              <a:t>05/11/18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E73BD-5986-422A-9CC3-27A0FEA93060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7200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90"/>
            <a:ext cx="3008313" cy="871537"/>
          </a:xfrm>
        </p:spPr>
        <p:txBody>
          <a:bodyPr anchor="b"/>
          <a:lstStyle>
            <a:lvl1pPr algn="l">
              <a:defRPr sz="1564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517"/>
            </a:lvl1pPr>
            <a:lvl2pPr>
              <a:defRPr sz="2177"/>
            </a:lvl2pPr>
            <a:lvl3pPr>
              <a:defRPr sz="1837"/>
            </a:lvl3pPr>
            <a:lvl4pPr>
              <a:defRPr sz="1564"/>
            </a:lvl4pPr>
            <a:lvl5pPr>
              <a:defRPr sz="1564"/>
            </a:lvl5pPr>
            <a:lvl6pPr>
              <a:defRPr sz="1564"/>
            </a:lvl6pPr>
            <a:lvl7pPr>
              <a:defRPr sz="1564"/>
            </a:lvl7pPr>
            <a:lvl8pPr>
              <a:defRPr sz="1564"/>
            </a:lvl8pPr>
            <a:lvl9pPr>
              <a:defRPr sz="15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5"/>
            <a:ext cx="3008313" cy="3518297"/>
          </a:xfrm>
        </p:spPr>
        <p:txBody>
          <a:bodyPr/>
          <a:lstStyle>
            <a:lvl1pPr marL="0" indent="0">
              <a:buNone/>
              <a:defRPr sz="1088"/>
            </a:lvl1pPr>
            <a:lvl2pPr marL="354730" indent="0">
              <a:buNone/>
              <a:defRPr sz="952"/>
            </a:lvl2pPr>
            <a:lvl3pPr marL="709460" indent="0">
              <a:buNone/>
              <a:defRPr sz="748"/>
            </a:lvl3pPr>
            <a:lvl4pPr marL="1064190" indent="0">
              <a:buNone/>
              <a:defRPr sz="680"/>
            </a:lvl4pPr>
            <a:lvl5pPr marL="1418919" indent="0">
              <a:buNone/>
              <a:defRPr sz="680"/>
            </a:lvl5pPr>
            <a:lvl6pPr marL="1773649" indent="0">
              <a:buNone/>
              <a:defRPr sz="680"/>
            </a:lvl6pPr>
            <a:lvl7pPr marL="2128379" indent="0">
              <a:buNone/>
              <a:defRPr sz="680"/>
            </a:lvl7pPr>
            <a:lvl8pPr marL="2483109" indent="0">
              <a:buNone/>
              <a:defRPr sz="680"/>
            </a:lvl8pPr>
            <a:lvl9pPr marL="2837839" indent="0">
              <a:buNone/>
              <a:defRPr sz="6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537E-5D0F-463F-A349-783FB193AB31}" type="datetimeFigureOut">
              <a:rPr lang="pt-BR" smtClean="0"/>
              <a:t>05/11/18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E73BD-5986-422A-9CC3-27A0FEA93060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6343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64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517"/>
            </a:lvl1pPr>
            <a:lvl2pPr marL="354730" indent="0">
              <a:buNone/>
              <a:defRPr sz="2177"/>
            </a:lvl2pPr>
            <a:lvl3pPr marL="709460" indent="0">
              <a:buNone/>
              <a:defRPr sz="1837"/>
            </a:lvl3pPr>
            <a:lvl4pPr marL="1064190" indent="0">
              <a:buNone/>
              <a:defRPr sz="1564"/>
            </a:lvl4pPr>
            <a:lvl5pPr marL="1418919" indent="0">
              <a:buNone/>
              <a:defRPr sz="1564"/>
            </a:lvl5pPr>
            <a:lvl6pPr marL="1773649" indent="0">
              <a:buNone/>
              <a:defRPr sz="1564"/>
            </a:lvl6pPr>
            <a:lvl7pPr marL="2128379" indent="0">
              <a:buNone/>
              <a:defRPr sz="1564"/>
            </a:lvl7pPr>
            <a:lvl8pPr marL="2483109" indent="0">
              <a:buNone/>
              <a:defRPr sz="1564"/>
            </a:lvl8pPr>
            <a:lvl9pPr marL="2837839" indent="0">
              <a:buNone/>
              <a:defRPr sz="1564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88"/>
            </a:lvl1pPr>
            <a:lvl2pPr marL="354730" indent="0">
              <a:buNone/>
              <a:defRPr sz="952"/>
            </a:lvl2pPr>
            <a:lvl3pPr marL="709460" indent="0">
              <a:buNone/>
              <a:defRPr sz="748"/>
            </a:lvl3pPr>
            <a:lvl4pPr marL="1064190" indent="0">
              <a:buNone/>
              <a:defRPr sz="680"/>
            </a:lvl4pPr>
            <a:lvl5pPr marL="1418919" indent="0">
              <a:buNone/>
              <a:defRPr sz="680"/>
            </a:lvl5pPr>
            <a:lvl6pPr marL="1773649" indent="0">
              <a:buNone/>
              <a:defRPr sz="680"/>
            </a:lvl6pPr>
            <a:lvl7pPr marL="2128379" indent="0">
              <a:buNone/>
              <a:defRPr sz="680"/>
            </a:lvl7pPr>
            <a:lvl8pPr marL="2483109" indent="0">
              <a:buNone/>
              <a:defRPr sz="680"/>
            </a:lvl8pPr>
            <a:lvl9pPr marL="2837839" indent="0">
              <a:buNone/>
              <a:defRPr sz="6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537E-5D0F-463F-A349-783FB193AB31}" type="datetimeFigureOut">
              <a:rPr lang="pt-BR" smtClean="0"/>
              <a:t>05/11/18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E73BD-5986-422A-9CC3-27A0FEA93060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5006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9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5537E-5D0F-463F-A349-783FB193AB31}" type="datetimeFigureOut">
              <a:rPr lang="pt-BR" smtClean="0"/>
              <a:t>05/11/18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3" y="4767263"/>
            <a:ext cx="2895600" cy="27384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9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9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E73BD-5986-422A-9CC3-27A0FEA93060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88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09460" rtl="0" eaLnBrk="1" latinLnBrk="0" hangingPunct="1">
        <a:spcBef>
          <a:spcPct val="0"/>
        </a:spcBef>
        <a:buNone/>
        <a:defRPr sz="3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048" indent="-266048" algn="l" defTabSz="709460" rtl="0" eaLnBrk="1" latinLnBrk="0" hangingPunct="1">
        <a:spcBef>
          <a:spcPct val="20000"/>
        </a:spcBef>
        <a:buFont typeface="Arial" pitchFamily="34" charset="0"/>
        <a:buChar char="•"/>
        <a:defRPr sz="2517" kern="1200">
          <a:solidFill>
            <a:schemeClr val="tx1"/>
          </a:solidFill>
          <a:latin typeface="+mn-lt"/>
          <a:ea typeface="+mn-ea"/>
          <a:cs typeface="+mn-cs"/>
        </a:defRPr>
      </a:lvl1pPr>
      <a:lvl2pPr marL="576436" indent="-221706" algn="l" defTabSz="709460" rtl="0" eaLnBrk="1" latinLnBrk="0" hangingPunct="1">
        <a:spcBef>
          <a:spcPct val="20000"/>
        </a:spcBef>
        <a:buFont typeface="Arial" pitchFamily="34" charset="0"/>
        <a:buChar char="–"/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886824" indent="-177366" algn="l" defTabSz="709460" rtl="0" eaLnBrk="1" latinLnBrk="0" hangingPunct="1">
        <a:spcBef>
          <a:spcPct val="20000"/>
        </a:spcBef>
        <a:buFont typeface="Arial" pitchFamily="34" charset="0"/>
        <a:buChar char="•"/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241555" indent="-177366" algn="l" defTabSz="709460" rtl="0" eaLnBrk="1" latinLnBrk="0" hangingPunct="1">
        <a:spcBef>
          <a:spcPct val="20000"/>
        </a:spcBef>
        <a:buFont typeface="Arial" pitchFamily="34" charset="0"/>
        <a:buChar char="–"/>
        <a:defRPr sz="1564" kern="1200">
          <a:solidFill>
            <a:schemeClr val="tx1"/>
          </a:solidFill>
          <a:latin typeface="+mn-lt"/>
          <a:ea typeface="+mn-ea"/>
          <a:cs typeface="+mn-cs"/>
        </a:defRPr>
      </a:lvl4pPr>
      <a:lvl5pPr marL="1596285" indent="-177366" algn="l" defTabSz="709460" rtl="0" eaLnBrk="1" latinLnBrk="0" hangingPunct="1">
        <a:spcBef>
          <a:spcPct val="20000"/>
        </a:spcBef>
        <a:buFont typeface="Arial" pitchFamily="34" charset="0"/>
        <a:buChar char="»"/>
        <a:defRPr sz="1564" kern="1200">
          <a:solidFill>
            <a:schemeClr val="tx1"/>
          </a:solidFill>
          <a:latin typeface="+mn-lt"/>
          <a:ea typeface="+mn-ea"/>
          <a:cs typeface="+mn-cs"/>
        </a:defRPr>
      </a:lvl5pPr>
      <a:lvl6pPr marL="1951014" indent="-177366" algn="l" defTabSz="709460" rtl="0" eaLnBrk="1" latinLnBrk="0" hangingPunct="1">
        <a:spcBef>
          <a:spcPct val="20000"/>
        </a:spcBef>
        <a:buFont typeface="Arial" pitchFamily="34" charset="0"/>
        <a:buChar char="•"/>
        <a:defRPr sz="1564" kern="1200">
          <a:solidFill>
            <a:schemeClr val="tx1"/>
          </a:solidFill>
          <a:latin typeface="+mn-lt"/>
          <a:ea typeface="+mn-ea"/>
          <a:cs typeface="+mn-cs"/>
        </a:defRPr>
      </a:lvl6pPr>
      <a:lvl7pPr marL="2305745" indent="-177366" algn="l" defTabSz="709460" rtl="0" eaLnBrk="1" latinLnBrk="0" hangingPunct="1">
        <a:spcBef>
          <a:spcPct val="20000"/>
        </a:spcBef>
        <a:buFont typeface="Arial" pitchFamily="34" charset="0"/>
        <a:buChar char="•"/>
        <a:defRPr sz="1564" kern="1200">
          <a:solidFill>
            <a:schemeClr val="tx1"/>
          </a:solidFill>
          <a:latin typeface="+mn-lt"/>
          <a:ea typeface="+mn-ea"/>
          <a:cs typeface="+mn-cs"/>
        </a:defRPr>
      </a:lvl7pPr>
      <a:lvl8pPr marL="2660474" indent="-177366" algn="l" defTabSz="709460" rtl="0" eaLnBrk="1" latinLnBrk="0" hangingPunct="1">
        <a:spcBef>
          <a:spcPct val="20000"/>
        </a:spcBef>
        <a:buFont typeface="Arial" pitchFamily="34" charset="0"/>
        <a:buChar char="•"/>
        <a:defRPr sz="1564" kern="1200">
          <a:solidFill>
            <a:schemeClr val="tx1"/>
          </a:solidFill>
          <a:latin typeface="+mn-lt"/>
          <a:ea typeface="+mn-ea"/>
          <a:cs typeface="+mn-cs"/>
        </a:defRPr>
      </a:lvl8pPr>
      <a:lvl9pPr marL="3015203" indent="-177366" algn="l" defTabSz="709460" rtl="0" eaLnBrk="1" latinLnBrk="0" hangingPunct="1">
        <a:spcBef>
          <a:spcPct val="20000"/>
        </a:spcBef>
        <a:buFont typeface="Arial" pitchFamily="34" charset="0"/>
        <a:buChar char="•"/>
        <a:defRPr sz="15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709460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1pPr>
      <a:lvl2pPr marL="354730" algn="l" defTabSz="709460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2pPr>
      <a:lvl3pPr marL="709460" algn="l" defTabSz="709460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3pPr>
      <a:lvl4pPr marL="1064190" algn="l" defTabSz="709460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4pPr>
      <a:lvl5pPr marL="1418919" algn="l" defTabSz="709460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5pPr>
      <a:lvl6pPr marL="1773649" algn="l" defTabSz="709460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6pPr>
      <a:lvl7pPr marL="2128379" algn="l" defTabSz="709460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7pPr>
      <a:lvl8pPr marL="2483109" algn="l" defTabSz="709460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8pPr>
      <a:lvl9pPr marL="2837839" algn="l" defTabSz="709460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4553"/>
            <a:ext cx="9144000" cy="547260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27C89655-9257-457F-A715-56F69BC2066B}"/>
              </a:ext>
            </a:extLst>
          </p:cNvPr>
          <p:cNvSpPr/>
          <p:nvPr/>
        </p:nvSpPr>
        <p:spPr>
          <a:xfrm>
            <a:off x="1241158" y="1032466"/>
            <a:ext cx="1746666" cy="594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pt-BR" sz="3265" b="1" dirty="0" err="1">
                <a:latin typeface="Verdana" panose="020B0604030504040204" pitchFamily="34" charset="0"/>
                <a:ea typeface="Verdana" panose="020B0604030504040204" pitchFamily="34" charset="0"/>
              </a:rPr>
              <a:t>Título</a:t>
            </a:r>
            <a:endParaRPr lang="pt-BR" sz="3265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FA15548A-474E-4709-9AB0-23D766850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1158" y="3147814"/>
            <a:ext cx="6415606" cy="848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6" charset="-128"/>
              </a:defRPr>
            </a:lvl9pPr>
          </a:lstStyle>
          <a:p>
            <a:pPr eaLnBrk="1" hangingPunct="1"/>
            <a:r>
              <a:rPr lang="en-US" altLang="pt-BR" sz="1088" b="1" dirty="0">
                <a:latin typeface="Verdana" pitchFamily="-116" charset="0"/>
              </a:rPr>
              <a:t>[Dados </a:t>
            </a:r>
            <a:r>
              <a:rPr lang="en-US" altLang="pt-BR" sz="1088" b="1" dirty="0" err="1">
                <a:latin typeface="Verdana" pitchFamily="-116" charset="0"/>
              </a:rPr>
              <a:t>em</a:t>
            </a:r>
            <a:r>
              <a:rPr lang="en-US" altLang="pt-BR" sz="1088" b="1" dirty="0">
                <a:latin typeface="Verdana" pitchFamily="-116" charset="0"/>
              </a:rPr>
              <a:t> Verdana cp 16]</a:t>
            </a:r>
          </a:p>
          <a:p>
            <a:pPr eaLnBrk="1" hangingPunct="1"/>
            <a:r>
              <a:rPr lang="en-US" altLang="pt-BR" sz="1088" b="1" dirty="0" err="1">
                <a:latin typeface="Verdana" pitchFamily="-116" charset="0"/>
              </a:rPr>
              <a:t>Empresa</a:t>
            </a:r>
            <a:r>
              <a:rPr lang="en-US" altLang="pt-BR" sz="1088" b="1" dirty="0">
                <a:latin typeface="Verdana" pitchFamily="-116" charset="0"/>
              </a:rPr>
              <a:t>(s):</a:t>
            </a:r>
          </a:p>
          <a:p>
            <a:pPr eaLnBrk="1" hangingPunct="1"/>
            <a:r>
              <a:rPr lang="en-US" altLang="pt-BR" sz="1088" b="1" dirty="0">
                <a:latin typeface="Verdana" pitchFamily="-116" charset="0"/>
              </a:rPr>
              <a:t>Data:</a:t>
            </a:r>
          </a:p>
          <a:p>
            <a:pPr eaLnBrk="1" hangingPunct="1"/>
            <a:r>
              <a:rPr lang="en-US" altLang="pt-BR" sz="1088" b="1" dirty="0" err="1">
                <a:latin typeface="Verdana" pitchFamily="-116" charset="0"/>
              </a:rPr>
              <a:t>Equipe</a:t>
            </a:r>
            <a:r>
              <a:rPr lang="en-US" altLang="pt-BR" sz="1088" b="1" dirty="0">
                <a:latin typeface="Verdana" pitchFamily="-116" charset="0"/>
              </a:rPr>
              <a:t>: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1C0BE723-01BC-4E1D-940A-33FBEF5CCAC9}"/>
              </a:ext>
            </a:extLst>
          </p:cNvPr>
          <p:cNvSpPr txBox="1"/>
          <p:nvPr/>
        </p:nvSpPr>
        <p:spPr>
          <a:xfrm>
            <a:off x="7380312" y="2913262"/>
            <a:ext cx="930677" cy="469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24" dirty="0">
                <a:latin typeface="Verdana" panose="020B0604030504040204" pitchFamily="34" charset="0"/>
                <a:ea typeface="Verdana" panose="020B0604030504040204" pitchFamily="34" charset="0"/>
              </a:rPr>
              <a:t>Logo da equipe </a:t>
            </a:r>
          </a:p>
        </p:txBody>
      </p:sp>
    </p:spTree>
    <p:extLst>
      <p:ext uri="{BB962C8B-B14F-4D97-AF65-F5344CB8AC3E}">
        <p14:creationId xmlns:p14="http://schemas.microsoft.com/office/powerpoint/2010/main" val="56311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5" grpI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50" y="2"/>
            <a:ext cx="7269702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3AE1DFD-0B28-497F-9B4C-22957CAD2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8107" y="514466"/>
            <a:ext cx="4096010" cy="75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6" charset="-128"/>
              </a:defRPr>
            </a:lvl9pPr>
          </a:lstStyle>
          <a:p>
            <a:pPr eaLnBrk="1" hangingPunct="1">
              <a:defRPr/>
            </a:pPr>
            <a:r>
              <a:rPr lang="en-US" altLang="pt-BR" sz="1632" b="1" dirty="0" err="1">
                <a:latin typeface="Verdana" pitchFamily="-116" charset="0"/>
              </a:rPr>
              <a:t>Títulos</a:t>
            </a:r>
            <a:r>
              <a:rPr lang="en-US" altLang="pt-BR" sz="1632" b="1" dirty="0">
                <a:latin typeface="Verdana" pitchFamily="-116" charset="0"/>
              </a:rPr>
              <a:t> e </a:t>
            </a:r>
            <a:r>
              <a:rPr lang="en-US" altLang="pt-BR" sz="1632" b="1" dirty="0" err="1">
                <a:latin typeface="Verdana" pitchFamily="-116" charset="0"/>
              </a:rPr>
              <a:t>conteúdo</a:t>
            </a:r>
            <a:endParaRPr lang="en-US" altLang="pt-BR" sz="1632" b="1" dirty="0">
              <a:latin typeface="Verdana" pitchFamily="-116" charset="0"/>
            </a:endParaRPr>
          </a:p>
          <a:p>
            <a:pPr eaLnBrk="1" hangingPunct="1">
              <a:defRPr/>
            </a:pPr>
            <a:r>
              <a:rPr lang="en-US" altLang="pt-BR" sz="1632" b="1" dirty="0">
                <a:latin typeface="Verdana" pitchFamily="-116" charset="0"/>
              </a:rPr>
              <a:t>[Verdana Bold cp 24]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764B97DB-B7E6-4202-A322-532C643A7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1159" y="2277854"/>
            <a:ext cx="5286045" cy="11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6" charset="-128"/>
              </a:defRPr>
            </a:lvl1pPr>
            <a:lvl2pPr marL="376650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6" charset="-128"/>
              </a:defRPr>
            </a:lvl9pPr>
          </a:lstStyle>
          <a:p>
            <a:pPr lvl="1" eaLnBrk="1" hangingPunct="1">
              <a:spcBef>
                <a:spcPct val="20000"/>
              </a:spcBef>
              <a:spcAft>
                <a:spcPts val="408"/>
              </a:spcAft>
            </a:pPr>
            <a:r>
              <a:rPr lang="en-US" altLang="pt-BR" sz="1088" dirty="0" err="1">
                <a:latin typeface="Verdana" pitchFamily="-116" charset="0"/>
              </a:rPr>
              <a:t>Textos</a:t>
            </a:r>
            <a:r>
              <a:rPr lang="en-US" altLang="pt-BR" sz="1088" dirty="0">
                <a:latin typeface="Verdana" pitchFamily="-116" charset="0"/>
              </a:rPr>
              <a:t> </a:t>
            </a:r>
            <a:r>
              <a:rPr lang="en-US" altLang="pt-BR" sz="1088" dirty="0" err="1">
                <a:latin typeface="Verdana" pitchFamily="-116" charset="0"/>
              </a:rPr>
              <a:t>em</a:t>
            </a:r>
            <a:r>
              <a:rPr lang="en-US" altLang="pt-BR" sz="1088" dirty="0">
                <a:latin typeface="Verdana" pitchFamily="-116" charset="0"/>
              </a:rPr>
              <a:t> </a:t>
            </a:r>
            <a:r>
              <a:rPr lang="en-US" altLang="pt-BR" sz="1088" dirty="0" err="1">
                <a:latin typeface="Verdana" pitchFamily="-116" charset="0"/>
              </a:rPr>
              <a:t>preto</a:t>
            </a:r>
            <a:r>
              <a:rPr lang="en-US" altLang="pt-BR" sz="1088" dirty="0">
                <a:latin typeface="Verdana" pitchFamily="-116" charset="0"/>
              </a:rPr>
              <a:t>. Verdana </a:t>
            </a:r>
            <a:r>
              <a:rPr lang="en-US" altLang="pt-BR" sz="1088" dirty="0" err="1">
                <a:latin typeface="Verdana" pitchFamily="-116" charset="0"/>
              </a:rPr>
              <a:t>corpo</a:t>
            </a:r>
            <a:r>
              <a:rPr lang="en-US" altLang="pt-BR" sz="1088" dirty="0">
                <a:latin typeface="Verdana" pitchFamily="-116" charset="0"/>
              </a:rPr>
              <a:t> 16 Regular </a:t>
            </a:r>
            <a:r>
              <a:rPr lang="en-US" altLang="pt-BR" sz="1088" dirty="0" err="1">
                <a:latin typeface="Verdana" pitchFamily="-116" charset="0"/>
              </a:rPr>
              <a:t>ou</a:t>
            </a:r>
            <a:r>
              <a:rPr lang="en-US" altLang="pt-BR" sz="1088" dirty="0">
                <a:latin typeface="Verdana" pitchFamily="-116" charset="0"/>
              </a:rPr>
              <a:t> Bold</a:t>
            </a:r>
          </a:p>
          <a:p>
            <a:pPr lvl="1" eaLnBrk="1" hangingPunct="1">
              <a:spcBef>
                <a:spcPct val="20000"/>
              </a:spcBef>
              <a:spcAft>
                <a:spcPts val="408"/>
              </a:spcAft>
            </a:pPr>
            <a:r>
              <a:rPr lang="en-US" altLang="pt-BR" sz="1088" dirty="0" err="1">
                <a:latin typeface="Verdana" pitchFamily="-116" charset="0"/>
              </a:rPr>
              <a:t>Destaques</a:t>
            </a:r>
            <a:r>
              <a:rPr lang="en-US" altLang="pt-BR" sz="1088" dirty="0">
                <a:latin typeface="Verdana" pitchFamily="-116" charset="0"/>
              </a:rPr>
              <a:t> </a:t>
            </a:r>
            <a:r>
              <a:rPr lang="en-US" altLang="pt-BR" sz="1088" dirty="0" err="1">
                <a:latin typeface="Verdana" pitchFamily="-116" charset="0"/>
              </a:rPr>
              <a:t>devem</a:t>
            </a:r>
            <a:r>
              <a:rPr lang="en-US" altLang="pt-BR" sz="1088" dirty="0">
                <a:latin typeface="Verdana" pitchFamily="-116" charset="0"/>
              </a:rPr>
              <a:t> ser </a:t>
            </a:r>
            <a:r>
              <a:rPr lang="en-US" altLang="pt-BR" sz="1088" dirty="0" err="1">
                <a:latin typeface="Verdana" pitchFamily="-116" charset="0"/>
              </a:rPr>
              <a:t>usados</a:t>
            </a:r>
            <a:r>
              <a:rPr lang="en-US" altLang="pt-BR" sz="1088" dirty="0">
                <a:latin typeface="Verdana" pitchFamily="-116" charset="0"/>
              </a:rPr>
              <a:t> </a:t>
            </a:r>
            <a:r>
              <a:rPr lang="en-US" altLang="pt-BR" sz="1088" dirty="0" err="1">
                <a:latin typeface="Verdana" pitchFamily="-116" charset="0"/>
              </a:rPr>
              <a:t>em</a:t>
            </a:r>
            <a:r>
              <a:rPr lang="en-US" altLang="pt-BR" sz="1088" dirty="0">
                <a:latin typeface="Verdana" pitchFamily="-116" charset="0"/>
              </a:rPr>
              <a:t> bold e </a:t>
            </a:r>
            <a:r>
              <a:rPr lang="en-US" altLang="pt-BR" sz="1088" dirty="0" err="1">
                <a:latin typeface="Verdana" pitchFamily="-116" charset="0"/>
              </a:rPr>
              <a:t>nas</a:t>
            </a:r>
            <a:r>
              <a:rPr lang="en-US" altLang="pt-BR" sz="1088" dirty="0">
                <a:latin typeface="Verdana" pitchFamily="-116" charset="0"/>
              </a:rPr>
              <a:t> cores </a:t>
            </a:r>
            <a:r>
              <a:rPr lang="en-US" altLang="pt-BR" sz="1088" b="1" dirty="0" err="1">
                <a:solidFill>
                  <a:srgbClr val="003399"/>
                </a:solidFill>
                <a:latin typeface="Verdana" pitchFamily="-116" charset="0"/>
              </a:rPr>
              <a:t>azul</a:t>
            </a:r>
            <a:r>
              <a:rPr lang="en-US" altLang="pt-BR" sz="1088" b="1" dirty="0">
                <a:latin typeface="Verdana" pitchFamily="-116" charset="0"/>
              </a:rPr>
              <a:t>,</a:t>
            </a:r>
          </a:p>
          <a:p>
            <a:pPr lvl="1" eaLnBrk="1" hangingPunct="1">
              <a:spcBef>
                <a:spcPct val="20000"/>
              </a:spcBef>
              <a:spcAft>
                <a:spcPts val="408"/>
              </a:spcAft>
            </a:pPr>
            <a:r>
              <a:rPr lang="en-US" altLang="pt-BR" sz="1088" b="1" dirty="0" err="1">
                <a:solidFill>
                  <a:srgbClr val="FF0000"/>
                </a:solidFill>
                <a:latin typeface="Verdana" pitchFamily="-116" charset="0"/>
              </a:rPr>
              <a:t>vermelho</a:t>
            </a:r>
            <a:r>
              <a:rPr lang="en-US" altLang="pt-BR" sz="1088" b="1" dirty="0">
                <a:latin typeface="Verdana" pitchFamily="-116" charset="0"/>
              </a:rPr>
              <a:t> </a:t>
            </a:r>
            <a:r>
              <a:rPr lang="en-US" altLang="pt-BR" sz="1088" dirty="0" err="1">
                <a:latin typeface="Verdana" pitchFamily="-116" charset="0"/>
              </a:rPr>
              <a:t>ou</a:t>
            </a:r>
            <a:r>
              <a:rPr lang="en-US" altLang="pt-BR" sz="1088" dirty="0">
                <a:latin typeface="Verdana" pitchFamily="-116" charset="0"/>
              </a:rPr>
              <a:t> </a:t>
            </a:r>
            <a:r>
              <a:rPr lang="en-US" altLang="pt-BR" sz="1088" b="1" dirty="0" err="1">
                <a:solidFill>
                  <a:srgbClr val="FF9900"/>
                </a:solidFill>
                <a:latin typeface="Verdana" pitchFamily="-116" charset="0"/>
              </a:rPr>
              <a:t>amarelo</a:t>
            </a:r>
            <a:r>
              <a:rPr lang="en-US" altLang="pt-BR" sz="1088" b="1" dirty="0">
                <a:latin typeface="Verdana" pitchFamily="-116" charset="0"/>
              </a:rPr>
              <a:t>.</a:t>
            </a:r>
            <a:r>
              <a:rPr lang="en-US" altLang="pt-BR" sz="1088" dirty="0">
                <a:latin typeface="Verdana" pitchFamily="-116" charset="0"/>
              </a:rPr>
              <a:t> 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D2B90667-8B19-4F8F-98AE-6BEBA1176BA8}"/>
              </a:ext>
            </a:extLst>
          </p:cNvPr>
          <p:cNvSpPr txBox="1"/>
          <p:nvPr/>
        </p:nvSpPr>
        <p:spPr>
          <a:xfrm>
            <a:off x="6836763" y="3006627"/>
            <a:ext cx="930677" cy="469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24" dirty="0">
                <a:latin typeface="Verdana" panose="020B0604030504040204" pitchFamily="34" charset="0"/>
                <a:ea typeface="Verdana" panose="020B0604030504040204" pitchFamily="34" charset="0"/>
              </a:rPr>
              <a:t>Logo da equipe </a:t>
            </a:r>
          </a:p>
        </p:txBody>
      </p:sp>
    </p:spTree>
    <p:extLst>
      <p:ext uri="{BB962C8B-B14F-4D97-AF65-F5344CB8AC3E}">
        <p14:creationId xmlns:p14="http://schemas.microsoft.com/office/powerpoint/2010/main" val="112464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50" y="2"/>
            <a:ext cx="7269702" cy="51435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FF298818-3A13-41D0-89FB-1B0E250F0CDB}"/>
              </a:ext>
            </a:extLst>
          </p:cNvPr>
          <p:cNvSpPr txBox="1"/>
          <p:nvPr/>
        </p:nvSpPr>
        <p:spPr>
          <a:xfrm>
            <a:off x="6836763" y="3006627"/>
            <a:ext cx="930677" cy="469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24" dirty="0">
                <a:latin typeface="Verdana" panose="020B0604030504040204" pitchFamily="34" charset="0"/>
                <a:ea typeface="Verdana" panose="020B0604030504040204" pitchFamily="34" charset="0"/>
              </a:rPr>
              <a:t>Logo da equipe</a:t>
            </a:r>
          </a:p>
        </p:txBody>
      </p:sp>
    </p:spTree>
    <p:extLst>
      <p:ext uri="{BB962C8B-B14F-4D97-AF65-F5344CB8AC3E}">
        <p14:creationId xmlns:p14="http://schemas.microsoft.com/office/powerpoint/2010/main" val="11307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3054"/>
            <a:ext cx="9144000" cy="6469614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0AD2675C-FE5E-431D-9B1D-5406D431E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628" y="563449"/>
            <a:ext cx="3369246" cy="101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  <a:spcAft>
                <a:spcPts val="408"/>
              </a:spcAft>
            </a:pPr>
            <a:r>
              <a:rPr lang="en-US" altLang="pt-BR" sz="1088" b="1" dirty="0">
                <a:latin typeface="Verdana" pitchFamily="-116" charset="0"/>
              </a:rPr>
              <a:t>[Dados </a:t>
            </a:r>
            <a:r>
              <a:rPr lang="en-US" altLang="pt-BR" sz="1088" b="1" dirty="0" err="1">
                <a:latin typeface="Verdana" pitchFamily="-116" charset="0"/>
              </a:rPr>
              <a:t>em</a:t>
            </a:r>
            <a:r>
              <a:rPr lang="en-US" altLang="pt-BR" sz="1088" b="1" dirty="0">
                <a:latin typeface="Verdana" pitchFamily="-116" charset="0"/>
              </a:rPr>
              <a:t> Verdana cp 16]</a:t>
            </a:r>
          </a:p>
          <a:p>
            <a:pPr lvl="1">
              <a:spcBef>
                <a:spcPct val="20000"/>
              </a:spcBef>
              <a:spcAft>
                <a:spcPts val="408"/>
              </a:spcAft>
            </a:pPr>
            <a:r>
              <a:rPr lang="en-US" altLang="pt-BR" sz="1088" b="1" dirty="0" err="1">
                <a:latin typeface="Verdana" pitchFamily="-116" charset="0"/>
              </a:rPr>
              <a:t>Equipe</a:t>
            </a:r>
            <a:r>
              <a:rPr lang="en-US" altLang="pt-BR" sz="1088" b="1" dirty="0">
                <a:latin typeface="Verdana" pitchFamily="-116" charset="0"/>
              </a:rPr>
              <a:t>:</a:t>
            </a:r>
          </a:p>
          <a:p>
            <a:pPr lvl="1">
              <a:spcBef>
                <a:spcPct val="20000"/>
              </a:spcBef>
              <a:spcAft>
                <a:spcPts val="408"/>
              </a:spcAft>
            </a:pPr>
            <a:r>
              <a:rPr lang="en-US" altLang="pt-BR" sz="1088" b="1" dirty="0">
                <a:latin typeface="Verdana" pitchFamily="-116" charset="0"/>
              </a:rPr>
              <a:t>E-mail:</a:t>
            </a:r>
          </a:p>
          <a:p>
            <a:pPr lvl="1">
              <a:spcBef>
                <a:spcPct val="20000"/>
              </a:spcBef>
              <a:spcAft>
                <a:spcPts val="408"/>
              </a:spcAft>
            </a:pPr>
            <a:r>
              <a:rPr lang="en-US" altLang="pt-BR" sz="1088" b="1" dirty="0" err="1">
                <a:latin typeface="Verdana" pitchFamily="-116" charset="0"/>
              </a:rPr>
              <a:t>Telefone</a:t>
            </a:r>
            <a:r>
              <a:rPr lang="en-US" altLang="pt-BR" sz="1088" b="1" dirty="0">
                <a:latin typeface="Verdana" pitchFamily="-116" charset="0"/>
              </a:rPr>
              <a:t>:</a:t>
            </a:r>
            <a:endParaRPr lang="en-US" altLang="pt-BR" sz="1088" b="1" dirty="0">
              <a:solidFill>
                <a:schemeClr val="bg1"/>
              </a:solidFill>
              <a:latin typeface="Verdana" pitchFamily="-1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35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70</Words>
  <Application>Microsoft Macintosh PowerPoint</Application>
  <PresentationFormat>Apresentação na tela (16:9)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9" baseType="lpstr">
      <vt:lpstr>Calibri</vt:lpstr>
      <vt:lpstr>ＭＳ Ｐゴシック</vt:lpstr>
      <vt:lpstr>Verdana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Everton Porto</dc:creator>
  <cp:lastModifiedBy>Usuário do Microsoft Office</cp:lastModifiedBy>
  <cp:revision>21</cp:revision>
  <dcterms:created xsi:type="dcterms:W3CDTF">2016-11-09T17:58:41Z</dcterms:created>
  <dcterms:modified xsi:type="dcterms:W3CDTF">2018-11-05T17:28:44Z</dcterms:modified>
</cp:coreProperties>
</file>