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6" r:id="rId5"/>
  </p:sldIdLst>
  <p:sldSz cx="9144000" cy="5143500" type="screen16x9"/>
  <p:notesSz cx="6858000" cy="9144000"/>
  <p:defaultTextStyle>
    <a:defPPr>
      <a:defRPr lang="pt-BR"/>
    </a:defPPr>
    <a:lvl1pPr marL="0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8"/>
    <p:restoredTop sz="94705"/>
  </p:normalViewPr>
  <p:slideViewPr>
    <p:cSldViewPr>
      <p:cViewPr varScale="1">
        <p:scale>
          <a:sx n="219" d="100"/>
          <a:sy n="219" d="100"/>
        </p:scale>
        <p:origin x="105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-15484" y="-24348"/>
            <a:ext cx="9144000" cy="516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8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" y="0"/>
            <a:ext cx="91384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-15484" y="-24348"/>
            <a:ext cx="9144000" cy="5167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18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2" t="83805" r="4396" b="4344"/>
          <a:stretch/>
        </p:blipFill>
        <p:spPr>
          <a:xfrm>
            <a:off x="7745639" y="2368578"/>
            <a:ext cx="1287038" cy="54605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4" t="5714" r="2299" b="50479"/>
          <a:stretch/>
        </p:blipFill>
        <p:spPr>
          <a:xfrm>
            <a:off x="7808215" y="122600"/>
            <a:ext cx="1161885" cy="151847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7" t="72496" r="10512" b="17028"/>
          <a:stretch/>
        </p:blipFill>
        <p:spPr>
          <a:xfrm>
            <a:off x="7899573" y="1711353"/>
            <a:ext cx="979169" cy="5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9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" y="0"/>
            <a:ext cx="91384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3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537E-5D0F-463F-A349-783FB193AB31}" type="datetimeFigureOut">
              <a:rPr lang="pt-BR" smtClean="0"/>
              <a:t>05/11/18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E73BD-5986-422A-9CC3-27A0FEA9306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8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1" r:id="rId3"/>
  </p:sldLayoutIdLst>
  <p:timing>
    <p:tnLst>
      <p:par>
        <p:cTn id="1" dur="indefinite" restart="never" nodeType="tmRoot"/>
      </p:par>
    </p:tnLst>
  </p:timing>
  <p:txStyles>
    <p:titleStyle>
      <a:lvl1pPr algn="ctr" defTabSz="709487" rtl="0" eaLnBrk="1" latinLnBrk="0" hangingPunct="1">
        <a:spcBef>
          <a:spcPct val="0"/>
        </a:spcBef>
        <a:buNone/>
        <a:defRPr sz="3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058" indent="-266058" algn="l" defTabSz="709487" rtl="0" eaLnBrk="1" latinLnBrk="0" hangingPunct="1">
        <a:spcBef>
          <a:spcPct val="20000"/>
        </a:spcBef>
        <a:buFont typeface="Arial" pitchFamily="34" charset="0"/>
        <a:buChar char="•"/>
        <a:defRPr sz="2517" kern="1200">
          <a:solidFill>
            <a:schemeClr val="tx1"/>
          </a:solidFill>
          <a:latin typeface="+mn-lt"/>
          <a:ea typeface="+mn-ea"/>
          <a:cs typeface="+mn-cs"/>
        </a:defRPr>
      </a:lvl1pPr>
      <a:lvl2pPr marL="576458" indent="-221715" algn="l" defTabSz="709487" rtl="0" eaLnBrk="1" latinLnBrk="0" hangingPunct="1">
        <a:spcBef>
          <a:spcPct val="20000"/>
        </a:spcBef>
        <a:buFont typeface="Arial" pitchFamily="34" charset="0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858" indent="-177372" algn="l" defTabSz="709487" rtl="0" eaLnBrk="1" latinLnBrk="0" hangingPunct="1">
        <a:spcBef>
          <a:spcPct val="20000"/>
        </a:spcBef>
        <a:buFont typeface="Arial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241602" indent="-177372" algn="l" defTabSz="709487" rtl="0" eaLnBrk="1" latinLnBrk="0" hangingPunct="1">
        <a:spcBef>
          <a:spcPct val="20000"/>
        </a:spcBef>
        <a:buFont typeface="Arial" pitchFamily="34" charset="0"/>
        <a:buChar char="–"/>
        <a:defRPr sz="1564" kern="1200">
          <a:solidFill>
            <a:schemeClr val="tx1"/>
          </a:solidFill>
          <a:latin typeface="+mn-lt"/>
          <a:ea typeface="+mn-ea"/>
          <a:cs typeface="+mn-cs"/>
        </a:defRPr>
      </a:lvl4pPr>
      <a:lvl5pPr marL="1596345" indent="-177372" algn="l" defTabSz="709487" rtl="0" eaLnBrk="1" latinLnBrk="0" hangingPunct="1">
        <a:spcBef>
          <a:spcPct val="20000"/>
        </a:spcBef>
        <a:buFont typeface="Arial" pitchFamily="34" charset="0"/>
        <a:buChar char="»"/>
        <a:defRPr sz="1564" kern="1200">
          <a:solidFill>
            <a:schemeClr val="tx1"/>
          </a:solidFill>
          <a:latin typeface="+mn-lt"/>
          <a:ea typeface="+mn-ea"/>
          <a:cs typeface="+mn-cs"/>
        </a:defRPr>
      </a:lvl5pPr>
      <a:lvl6pPr marL="1951088" indent="-177372" algn="l" defTabSz="709487" rtl="0" eaLnBrk="1" latinLnBrk="0" hangingPunct="1">
        <a:spcBef>
          <a:spcPct val="20000"/>
        </a:spcBef>
        <a:buFont typeface="Arial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6pPr>
      <a:lvl7pPr marL="2305832" indent="-177372" algn="l" defTabSz="709487" rtl="0" eaLnBrk="1" latinLnBrk="0" hangingPunct="1">
        <a:spcBef>
          <a:spcPct val="20000"/>
        </a:spcBef>
        <a:buFont typeface="Arial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7pPr>
      <a:lvl8pPr marL="2660575" indent="-177372" algn="l" defTabSz="709487" rtl="0" eaLnBrk="1" latinLnBrk="0" hangingPunct="1">
        <a:spcBef>
          <a:spcPct val="20000"/>
        </a:spcBef>
        <a:buFont typeface="Arial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8pPr>
      <a:lvl9pPr marL="3015318" indent="-177372" algn="l" defTabSz="709487" rtl="0" eaLnBrk="1" latinLnBrk="0" hangingPunct="1">
        <a:spcBef>
          <a:spcPct val="20000"/>
        </a:spcBef>
        <a:buFont typeface="Arial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743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487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4230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973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717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8460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3203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7947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B054F51-80D3-401D-881C-22BFD7D8985E}"/>
              </a:ext>
            </a:extLst>
          </p:cNvPr>
          <p:cNvSpPr/>
          <p:nvPr/>
        </p:nvSpPr>
        <p:spPr>
          <a:xfrm>
            <a:off x="1241157" y="744755"/>
            <a:ext cx="1531188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3265" b="1" dirty="0" err="1">
                <a:latin typeface="Verdana" panose="020B0604030504040204" pitchFamily="34" charset="0"/>
                <a:ea typeface="Verdana" panose="020B0604030504040204" pitchFamily="34" charset="0"/>
              </a:rPr>
              <a:t>Título</a:t>
            </a:r>
            <a:endParaRPr lang="pt-BR" sz="3265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F3B2E1E-EA98-4A6C-B140-B5D93E32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158" y="3045500"/>
            <a:ext cx="6415606" cy="84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9pPr>
          </a:lstStyle>
          <a:p>
            <a:pPr eaLnBrk="1" hangingPunct="1"/>
            <a:r>
              <a:rPr lang="en-US" altLang="pt-BR" sz="1088" b="1" dirty="0">
                <a:latin typeface="Verdana" pitchFamily="-116" charset="0"/>
              </a:rPr>
              <a:t>[Dados </a:t>
            </a:r>
            <a:r>
              <a:rPr lang="en-US" altLang="pt-BR" sz="1088" b="1" dirty="0" err="1">
                <a:latin typeface="Verdana" pitchFamily="-116" charset="0"/>
              </a:rPr>
              <a:t>em</a:t>
            </a:r>
            <a:r>
              <a:rPr lang="en-US" altLang="pt-BR" sz="1088" b="1" dirty="0">
                <a:latin typeface="Verdana" pitchFamily="-116" charset="0"/>
              </a:rPr>
              <a:t> Verdana cp 16]</a:t>
            </a:r>
          </a:p>
          <a:p>
            <a:pPr eaLnBrk="1" hangingPunct="1"/>
            <a:r>
              <a:rPr lang="en-US" altLang="pt-BR" sz="1088" b="1" dirty="0" err="1">
                <a:latin typeface="Verdana" pitchFamily="-116" charset="0"/>
              </a:rPr>
              <a:t>Empresa</a:t>
            </a:r>
            <a:r>
              <a:rPr lang="en-US" altLang="pt-BR" sz="1088" b="1" dirty="0">
                <a:latin typeface="Verdana" pitchFamily="-116" charset="0"/>
              </a:rPr>
              <a:t>(s):</a:t>
            </a:r>
          </a:p>
          <a:p>
            <a:pPr eaLnBrk="1" hangingPunct="1"/>
            <a:r>
              <a:rPr lang="en-US" altLang="pt-BR" sz="1088" b="1" dirty="0">
                <a:latin typeface="Verdana" pitchFamily="-116" charset="0"/>
              </a:rPr>
              <a:t>Data:</a:t>
            </a:r>
          </a:p>
          <a:p>
            <a:pPr eaLnBrk="1" hangingPunct="1"/>
            <a:r>
              <a:rPr lang="en-US" altLang="pt-BR" sz="1088" b="1" dirty="0">
                <a:latin typeface="Verdana" pitchFamily="-116" charset="0"/>
              </a:rPr>
              <a:t>Autor(es):</a:t>
            </a:r>
          </a:p>
        </p:txBody>
      </p:sp>
    </p:spTree>
    <p:extLst>
      <p:ext uri="{BB962C8B-B14F-4D97-AF65-F5344CB8AC3E}">
        <p14:creationId xmlns:p14="http://schemas.microsoft.com/office/powerpoint/2010/main" val="228453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465B29D-02EF-4E79-80DC-9503E43A9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650" y="492209"/>
            <a:ext cx="4096010" cy="75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9pPr>
          </a:lstStyle>
          <a:p>
            <a:pPr eaLnBrk="1" hangingPunct="1">
              <a:defRPr/>
            </a:pPr>
            <a:r>
              <a:rPr lang="en-US" altLang="pt-BR" sz="1632" b="1" dirty="0" err="1">
                <a:latin typeface="Verdana" pitchFamily="-116" charset="0"/>
              </a:rPr>
              <a:t>Títulos</a:t>
            </a:r>
            <a:r>
              <a:rPr lang="en-US" altLang="pt-BR" sz="1632" b="1" dirty="0">
                <a:latin typeface="Verdana" pitchFamily="-116" charset="0"/>
              </a:rPr>
              <a:t> e </a:t>
            </a:r>
            <a:r>
              <a:rPr lang="en-US" altLang="pt-BR" sz="1632" b="1" dirty="0" err="1">
                <a:latin typeface="Verdana" pitchFamily="-116" charset="0"/>
              </a:rPr>
              <a:t>conteúdo</a:t>
            </a:r>
            <a:endParaRPr lang="en-US" altLang="pt-BR" sz="1632" b="1" dirty="0">
              <a:latin typeface="Verdana" pitchFamily="-116" charset="0"/>
            </a:endParaRPr>
          </a:p>
          <a:p>
            <a:pPr eaLnBrk="1" hangingPunct="1">
              <a:defRPr/>
            </a:pPr>
            <a:r>
              <a:rPr lang="en-US" altLang="pt-BR" sz="1632" b="1" dirty="0">
                <a:latin typeface="Verdana" pitchFamily="-116" charset="0"/>
              </a:rPr>
              <a:t>[Verdana Bold cp 24]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E6477D65-ABE0-45E4-A5E7-52AD4BEB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124" y="2277853"/>
            <a:ext cx="5286045" cy="11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1pPr>
            <a:lvl2pPr marL="376650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9pPr>
          </a:lstStyle>
          <a:p>
            <a:pPr lvl="1" eaLnBrk="1" hangingPunct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dirty="0" err="1">
                <a:latin typeface="Verdana" pitchFamily="-116" charset="0"/>
              </a:rPr>
              <a:t>Textos</a:t>
            </a:r>
            <a:r>
              <a:rPr lang="en-US" altLang="pt-BR" sz="1088" dirty="0">
                <a:latin typeface="Verdana" pitchFamily="-116" charset="0"/>
              </a:rPr>
              <a:t> </a:t>
            </a:r>
            <a:r>
              <a:rPr lang="en-US" altLang="pt-BR" sz="1088" dirty="0" err="1">
                <a:latin typeface="Verdana" pitchFamily="-116" charset="0"/>
              </a:rPr>
              <a:t>em</a:t>
            </a:r>
            <a:r>
              <a:rPr lang="en-US" altLang="pt-BR" sz="1088" dirty="0">
                <a:latin typeface="Verdana" pitchFamily="-116" charset="0"/>
              </a:rPr>
              <a:t> </a:t>
            </a:r>
            <a:r>
              <a:rPr lang="en-US" altLang="pt-BR" sz="1088" dirty="0" err="1">
                <a:latin typeface="Verdana" pitchFamily="-116" charset="0"/>
              </a:rPr>
              <a:t>preto</a:t>
            </a:r>
            <a:r>
              <a:rPr lang="en-US" altLang="pt-BR" sz="1088" dirty="0">
                <a:latin typeface="Verdana" pitchFamily="-116" charset="0"/>
              </a:rPr>
              <a:t>. Verdana </a:t>
            </a:r>
            <a:r>
              <a:rPr lang="en-US" altLang="pt-BR" sz="1088" dirty="0" err="1">
                <a:latin typeface="Verdana" pitchFamily="-116" charset="0"/>
              </a:rPr>
              <a:t>corpo</a:t>
            </a:r>
            <a:r>
              <a:rPr lang="en-US" altLang="pt-BR" sz="1088" dirty="0">
                <a:latin typeface="Verdana" pitchFamily="-116" charset="0"/>
              </a:rPr>
              <a:t> 16 Regular </a:t>
            </a:r>
            <a:r>
              <a:rPr lang="en-US" altLang="pt-BR" sz="1088" dirty="0" err="1">
                <a:latin typeface="Verdana" pitchFamily="-116" charset="0"/>
              </a:rPr>
              <a:t>ou</a:t>
            </a:r>
            <a:r>
              <a:rPr lang="en-US" altLang="pt-BR" sz="1088" dirty="0">
                <a:latin typeface="Verdana" pitchFamily="-116" charset="0"/>
              </a:rPr>
              <a:t> Bold</a:t>
            </a:r>
          </a:p>
          <a:p>
            <a:pPr lvl="1" eaLnBrk="1" hangingPunct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dirty="0" err="1">
                <a:latin typeface="Verdana" pitchFamily="-116" charset="0"/>
              </a:rPr>
              <a:t>Destaques</a:t>
            </a:r>
            <a:r>
              <a:rPr lang="en-US" altLang="pt-BR" sz="1088" dirty="0">
                <a:latin typeface="Verdana" pitchFamily="-116" charset="0"/>
              </a:rPr>
              <a:t> </a:t>
            </a:r>
            <a:r>
              <a:rPr lang="en-US" altLang="pt-BR" sz="1088" dirty="0" err="1">
                <a:latin typeface="Verdana" pitchFamily="-116" charset="0"/>
              </a:rPr>
              <a:t>devem</a:t>
            </a:r>
            <a:r>
              <a:rPr lang="en-US" altLang="pt-BR" sz="1088" dirty="0">
                <a:latin typeface="Verdana" pitchFamily="-116" charset="0"/>
              </a:rPr>
              <a:t> ser </a:t>
            </a:r>
            <a:r>
              <a:rPr lang="en-US" altLang="pt-BR" sz="1088" dirty="0" err="1">
                <a:latin typeface="Verdana" pitchFamily="-116" charset="0"/>
              </a:rPr>
              <a:t>usados</a:t>
            </a:r>
            <a:r>
              <a:rPr lang="en-US" altLang="pt-BR" sz="1088" dirty="0">
                <a:latin typeface="Verdana" pitchFamily="-116" charset="0"/>
              </a:rPr>
              <a:t> </a:t>
            </a:r>
            <a:r>
              <a:rPr lang="en-US" altLang="pt-BR" sz="1088" dirty="0" err="1">
                <a:latin typeface="Verdana" pitchFamily="-116" charset="0"/>
              </a:rPr>
              <a:t>em</a:t>
            </a:r>
            <a:r>
              <a:rPr lang="en-US" altLang="pt-BR" sz="1088" dirty="0">
                <a:latin typeface="Verdana" pitchFamily="-116" charset="0"/>
              </a:rPr>
              <a:t> bold e </a:t>
            </a:r>
            <a:r>
              <a:rPr lang="en-US" altLang="pt-BR" sz="1088" dirty="0" err="1">
                <a:latin typeface="Verdana" pitchFamily="-116" charset="0"/>
              </a:rPr>
              <a:t>nas</a:t>
            </a:r>
            <a:r>
              <a:rPr lang="en-US" altLang="pt-BR" sz="1088" dirty="0">
                <a:latin typeface="Verdana" pitchFamily="-116" charset="0"/>
              </a:rPr>
              <a:t> cores </a:t>
            </a:r>
            <a:r>
              <a:rPr lang="en-US" altLang="pt-BR" sz="1088" b="1" dirty="0" err="1">
                <a:solidFill>
                  <a:srgbClr val="0070C0"/>
                </a:solidFill>
                <a:latin typeface="Verdana" pitchFamily="-116" charset="0"/>
              </a:rPr>
              <a:t>azul</a:t>
            </a:r>
            <a:r>
              <a:rPr lang="en-US" altLang="pt-BR" sz="1088" b="1" dirty="0">
                <a:latin typeface="Verdana" pitchFamily="-116" charset="0"/>
              </a:rPr>
              <a:t>,</a:t>
            </a:r>
          </a:p>
          <a:p>
            <a:pPr lvl="1" eaLnBrk="1" hangingPunct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b="1" dirty="0" err="1">
                <a:solidFill>
                  <a:srgbClr val="FF3399"/>
                </a:solidFill>
                <a:latin typeface="Verdana" pitchFamily="-116" charset="0"/>
              </a:rPr>
              <a:t>rosa</a:t>
            </a:r>
            <a:r>
              <a:rPr lang="en-US" altLang="pt-BR" sz="1088" b="1" dirty="0">
                <a:latin typeface="Verdana" pitchFamily="-116" charset="0"/>
              </a:rPr>
              <a:t> </a:t>
            </a:r>
            <a:r>
              <a:rPr lang="en-US" altLang="pt-BR" sz="1088" dirty="0" err="1">
                <a:latin typeface="Verdana" pitchFamily="-116" charset="0"/>
              </a:rPr>
              <a:t>ou</a:t>
            </a:r>
            <a:r>
              <a:rPr lang="en-US" altLang="pt-BR" sz="1088" dirty="0">
                <a:latin typeface="Verdana" pitchFamily="-116" charset="0"/>
              </a:rPr>
              <a:t> </a:t>
            </a:r>
            <a:r>
              <a:rPr lang="en-US" altLang="pt-BR" sz="1088" b="1" dirty="0" err="1">
                <a:solidFill>
                  <a:srgbClr val="00B050"/>
                </a:solidFill>
                <a:latin typeface="Verdana" pitchFamily="-116" charset="0"/>
              </a:rPr>
              <a:t>verde</a:t>
            </a:r>
            <a:r>
              <a:rPr lang="en-US" altLang="pt-BR" sz="1088" b="1" dirty="0">
                <a:latin typeface="Verdana" pitchFamily="-116" charset="0"/>
              </a:rPr>
              <a:t>.</a:t>
            </a:r>
            <a:r>
              <a:rPr lang="en-US" altLang="pt-BR" sz="1088" dirty="0">
                <a:latin typeface="Verdana" pitchFamily="-116" charset="0"/>
              </a:rPr>
              <a:t>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884368" y="3075806"/>
            <a:ext cx="930677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24" dirty="0">
                <a:latin typeface="Verdana" panose="020B0604030504040204" pitchFamily="34" charset="0"/>
                <a:ea typeface="Verdana" panose="020B0604030504040204" pitchFamily="34" charset="0"/>
              </a:rPr>
              <a:t>Empresa do autor</a:t>
            </a:r>
          </a:p>
        </p:txBody>
      </p:sp>
    </p:spTree>
    <p:extLst>
      <p:ext uri="{BB962C8B-B14F-4D97-AF65-F5344CB8AC3E}">
        <p14:creationId xmlns:p14="http://schemas.microsoft.com/office/powerpoint/2010/main" val="33679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84368" y="3075806"/>
            <a:ext cx="930677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24" dirty="0">
                <a:latin typeface="Verdana" panose="020B0604030504040204" pitchFamily="34" charset="0"/>
                <a:ea typeface="Verdana" panose="020B0604030504040204" pitchFamily="34" charset="0"/>
              </a:rPr>
              <a:t>Empresa do autor</a:t>
            </a:r>
          </a:p>
        </p:txBody>
      </p:sp>
    </p:spTree>
    <p:extLst>
      <p:ext uri="{BB962C8B-B14F-4D97-AF65-F5344CB8AC3E}">
        <p14:creationId xmlns:p14="http://schemas.microsoft.com/office/powerpoint/2010/main" val="35573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90EC44E-C465-482D-9DB7-415A72BB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545" y="661414"/>
            <a:ext cx="3369246" cy="101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b="1" dirty="0">
                <a:latin typeface="Verdana" pitchFamily="-116" charset="0"/>
              </a:rPr>
              <a:t>[Dados </a:t>
            </a:r>
            <a:r>
              <a:rPr lang="en-US" altLang="pt-BR" sz="1088" b="1" dirty="0" err="1">
                <a:latin typeface="Verdana" pitchFamily="-116" charset="0"/>
              </a:rPr>
              <a:t>em</a:t>
            </a:r>
            <a:r>
              <a:rPr lang="en-US" altLang="pt-BR" sz="1088" b="1" dirty="0">
                <a:latin typeface="Verdana" pitchFamily="-116" charset="0"/>
              </a:rPr>
              <a:t> Verdana cp 16]</a:t>
            </a:r>
          </a:p>
          <a:p>
            <a:pPr lvl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b="1" dirty="0">
                <a:latin typeface="Verdana" pitchFamily="-116" charset="0"/>
              </a:rPr>
              <a:t>Nome:</a:t>
            </a:r>
          </a:p>
          <a:p>
            <a:pPr lvl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b="1" dirty="0">
                <a:latin typeface="Verdana" pitchFamily="-116" charset="0"/>
              </a:rPr>
              <a:t>E-mail:</a:t>
            </a:r>
          </a:p>
          <a:p>
            <a:pPr lvl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b="1" dirty="0" err="1">
                <a:latin typeface="Verdana" pitchFamily="-116" charset="0"/>
              </a:rPr>
              <a:t>Telefone</a:t>
            </a:r>
            <a:r>
              <a:rPr lang="en-US" altLang="pt-BR" sz="1088" b="1" dirty="0">
                <a:latin typeface="Verdana" pitchFamily="-116" charset="0"/>
              </a:rPr>
              <a:t>:</a:t>
            </a:r>
            <a:endParaRPr lang="en-US" altLang="pt-BR" sz="1088" b="1" dirty="0">
              <a:solidFill>
                <a:schemeClr val="bg1"/>
              </a:solidFill>
              <a:latin typeface="Verdana" pitchFamily="-1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67</Words>
  <Application>Microsoft Macintosh PowerPoint</Application>
  <PresentationFormat>Apresentação na tela (16:9)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Calibri</vt:lpstr>
      <vt:lpstr>ＭＳ Ｐゴシック</vt:lpstr>
      <vt:lpstr>Verdana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Everton Porto</dc:creator>
  <cp:lastModifiedBy>Usuário do Microsoft Office</cp:lastModifiedBy>
  <cp:revision>38</cp:revision>
  <dcterms:created xsi:type="dcterms:W3CDTF">2016-11-09T17:58:41Z</dcterms:created>
  <dcterms:modified xsi:type="dcterms:W3CDTF">2018-11-05T17:28:47Z</dcterms:modified>
</cp:coreProperties>
</file>